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A0A022-5D8D-42EB-A095-417ADFCACACE}" v="8" dt="2024-10-10T08:48:58.0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555A8-223F-4227-ADD6-0D000E90F7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385" y="1444506"/>
            <a:ext cx="8361229" cy="820522"/>
          </a:xfrm>
        </p:spPr>
        <p:txBody>
          <a:bodyPr/>
          <a:lstStyle/>
          <a:p>
            <a:r>
              <a:rPr lang="fr-FR" sz="4800" dirty="0"/>
              <a:t>BROCHURE GAM 2024 - 2025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17CC275-2941-4C2E-8EE5-A463D494D9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911" y="3081294"/>
            <a:ext cx="7496175" cy="104775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995917C-51E5-AE68-7424-C3C8459757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9565" y="240899"/>
            <a:ext cx="3263113" cy="89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0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24D3D5-66CF-4266-868B-6D57B47AC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6772"/>
          </a:xfrm>
        </p:spPr>
        <p:txBody>
          <a:bodyPr/>
          <a:lstStyle/>
          <a:p>
            <a:pPr algn="ctr"/>
            <a:r>
              <a:rPr lang="fr-FR" dirty="0"/>
              <a:t>Sommaire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F25BE5-81F0-4BEA-948C-0B614023D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2881618"/>
          </a:xfrm>
        </p:spPr>
        <p:txBody>
          <a:bodyPr>
            <a:normAutofit/>
          </a:bodyPr>
          <a:lstStyle/>
          <a:p>
            <a:r>
              <a:rPr lang="fr-FR" dirty="0"/>
              <a:t>Commission Technique			Page 2</a:t>
            </a:r>
          </a:p>
          <a:p>
            <a:r>
              <a:rPr lang="fr-FR" dirty="0"/>
              <a:t>Stage Départementaux			Page 3</a:t>
            </a:r>
          </a:p>
          <a:p>
            <a:r>
              <a:rPr lang="fr-FR" dirty="0"/>
              <a:t>Formation des juges				Page 4</a:t>
            </a:r>
          </a:p>
          <a:p>
            <a:r>
              <a:rPr lang="fr-FR" dirty="0"/>
              <a:t>Championnat Départemental			Page 5</a:t>
            </a:r>
          </a:p>
          <a:p>
            <a:r>
              <a:rPr lang="fr-FR" dirty="0"/>
              <a:t>Tournois Départementaux			Page 6</a:t>
            </a:r>
          </a:p>
          <a:p>
            <a:r>
              <a:rPr lang="fr-FR" dirty="0"/>
              <a:t>Grand Prix de l’Ain				Page 7</a:t>
            </a:r>
          </a:p>
        </p:txBody>
      </p:sp>
    </p:spTree>
    <p:extLst>
      <p:ext uri="{BB962C8B-B14F-4D97-AF65-F5344CB8AC3E}">
        <p14:creationId xmlns:p14="http://schemas.microsoft.com/office/powerpoint/2010/main" val="257307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40F401-5A7B-4EAB-A41B-8BFEEBA7B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1939"/>
          </a:xfrm>
        </p:spPr>
        <p:txBody>
          <a:bodyPr/>
          <a:lstStyle/>
          <a:p>
            <a:pPr algn="ctr"/>
            <a:r>
              <a:rPr lang="fr-FR" dirty="0"/>
              <a:t>Commission Technique GAM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A90B630-7D36-446A-A7C8-86D4ACFC38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3744004"/>
              </p:ext>
            </p:extLst>
          </p:nvPr>
        </p:nvGraphicFramePr>
        <p:xfrm>
          <a:off x="880844" y="2286000"/>
          <a:ext cx="10914075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025">
                  <a:extLst>
                    <a:ext uri="{9D8B030D-6E8A-4147-A177-3AD203B41FA5}">
                      <a16:colId xmlns:a16="http://schemas.microsoft.com/office/drawing/2014/main" val="522354250"/>
                    </a:ext>
                  </a:extLst>
                </a:gridCol>
                <a:gridCol w="3638025">
                  <a:extLst>
                    <a:ext uri="{9D8B030D-6E8A-4147-A177-3AD203B41FA5}">
                      <a16:colId xmlns:a16="http://schemas.microsoft.com/office/drawing/2014/main" val="4083413198"/>
                    </a:ext>
                  </a:extLst>
                </a:gridCol>
                <a:gridCol w="3638025">
                  <a:extLst>
                    <a:ext uri="{9D8B030D-6E8A-4147-A177-3AD203B41FA5}">
                      <a16:colId xmlns:a16="http://schemas.microsoft.com/office/drawing/2014/main" val="42924633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Nom Prénom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Fonction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849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KERNEIS Pascal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Coordonnateur Technique CD01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kalouk67@hotmail.fr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45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RODRIGUES Philippe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Responsable Technique GAM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phildar66.rodrigues@laposte.net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73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PASQUALIN Lionel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Responsable Juge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lionel.</a:t>
                      </a:r>
                      <a:r>
                        <a:rPr lang="fr-FR" sz="1800" b="0" i="0" kern="1200" dirty="0">
                          <a:solidFill>
                            <a:schemeClr val="dk1"/>
                          </a:solidFill>
                          <a:effectLst/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pasqualin01</a:t>
                      </a:r>
                      <a:r>
                        <a:rPr lang="fr-F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@gmail.com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978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 RICHARD Mickaël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Responsable DRA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mikegym@hotmail.fr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51197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DUSSABLY Yoann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yoanndussably@gmail.com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675746"/>
                  </a:ext>
                </a:extLst>
              </a:tr>
              <a:tr h="184278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MUNTEAN Andrei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andrey_gym@yahoo.com</a:t>
                      </a:r>
                      <a:endParaRPr lang="fr-FR" sz="1800" dirty="0"/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93563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0944678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4FD831-97CA-4771-B0B5-3AAE4D85A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1939"/>
          </a:xfrm>
        </p:spPr>
        <p:txBody>
          <a:bodyPr/>
          <a:lstStyle/>
          <a:p>
            <a:pPr algn="ctr"/>
            <a:r>
              <a:rPr lang="fr-FR" dirty="0"/>
              <a:t>Stages Départementaux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3DE4B4-54A2-4E83-AE55-D9A317C56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7795" y="1764706"/>
            <a:ext cx="9601200" cy="3320042"/>
          </a:xfrm>
        </p:spPr>
        <p:txBody>
          <a:bodyPr>
            <a:normAutofit/>
          </a:bodyPr>
          <a:lstStyle/>
          <a:p>
            <a:r>
              <a:rPr lang="fr-FR" i="1" dirty="0"/>
              <a:t>Le Mercredi 30 Octobre 2024</a:t>
            </a:r>
            <a:r>
              <a:rPr lang="fr-FR" dirty="0"/>
              <a:t> :                                                                                                           Regroupement départemental gratuit pour les gymnastes nés de 2018 à 2014                                             A Oyonnax de 10h à 16h</a:t>
            </a:r>
          </a:p>
          <a:p>
            <a:r>
              <a:rPr lang="fr-FR" i="1" dirty="0"/>
              <a:t>Le Mercredi 5 Mars 2025</a:t>
            </a:r>
            <a:r>
              <a:rPr lang="fr-FR" dirty="0"/>
              <a:t> :                                                                                           Regroupement départemental gratuit pour les gymnastes nés de 2018 à 2014                Lieu à définir de 10h à 16h</a:t>
            </a:r>
          </a:p>
          <a:p>
            <a:r>
              <a:rPr lang="fr-FR" i="1" dirty="0"/>
              <a:t>Le Mercredi 23 Avril 2025</a:t>
            </a:r>
            <a:r>
              <a:rPr lang="fr-FR" dirty="0"/>
              <a:t> :                                                                        Regroupement départemental gratuit pour tous les finalistes qualifiés pour les championnats de France Individuel                                                                                  A Oyonnax de 10h à 16h</a:t>
            </a:r>
          </a:p>
          <a:p>
            <a:endParaRPr lang="fr-FR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A95B365A-DD5D-41C6-B0DF-B1FC308C0B12}"/>
              </a:ext>
            </a:extLst>
          </p:cNvPr>
          <p:cNvSpPr txBox="1">
            <a:spLocks/>
          </p:cNvSpPr>
          <p:nvPr/>
        </p:nvSpPr>
        <p:spPr>
          <a:xfrm>
            <a:off x="1525425" y="5717848"/>
            <a:ext cx="9601200" cy="73193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800" dirty="0">
                <a:solidFill>
                  <a:srgbClr val="002060"/>
                </a:solidFill>
              </a:rPr>
              <a:t>Responsable Technique : Rodrigues Philippe</a:t>
            </a:r>
          </a:p>
          <a:p>
            <a:pPr algn="ctr"/>
            <a:r>
              <a:rPr lang="fr-FR" sz="1800" dirty="0">
                <a:solidFill>
                  <a:srgbClr val="002060"/>
                </a:solidFill>
              </a:rPr>
              <a:t>Responsable Administratif : </a:t>
            </a:r>
            <a:r>
              <a:rPr lang="fr-FR" sz="1800" dirty="0" err="1">
                <a:solidFill>
                  <a:srgbClr val="002060"/>
                </a:solidFill>
              </a:rPr>
              <a:t>Kerneis</a:t>
            </a:r>
            <a:r>
              <a:rPr lang="fr-FR" sz="1800" dirty="0">
                <a:solidFill>
                  <a:srgbClr val="002060"/>
                </a:solidFill>
              </a:rPr>
              <a:t> Pascal</a:t>
            </a:r>
          </a:p>
        </p:txBody>
      </p:sp>
    </p:spTree>
    <p:extLst>
      <p:ext uri="{BB962C8B-B14F-4D97-AF65-F5344CB8AC3E}">
        <p14:creationId xmlns:p14="http://schemas.microsoft.com/office/powerpoint/2010/main" val="1343312418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EE15C9-BF16-455F-A2F8-FD54EAE89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5264"/>
            <a:ext cx="9601200" cy="723550"/>
          </a:xfrm>
        </p:spPr>
        <p:txBody>
          <a:bodyPr/>
          <a:lstStyle/>
          <a:p>
            <a:pPr algn="ctr"/>
            <a:r>
              <a:rPr lang="fr-FR" dirty="0"/>
              <a:t>Formation Juge N1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E47C435-2D6C-4AAD-934E-A5B0036D20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880" y="928814"/>
            <a:ext cx="9601199" cy="4599705"/>
          </a:xfrm>
          <a:prstGeom prst="rect">
            <a:avLst/>
          </a:prstGeom>
        </p:spPr>
      </p:pic>
      <p:sp>
        <p:nvSpPr>
          <p:cNvPr id="6" name="Titre 1">
            <a:extLst>
              <a:ext uri="{FF2B5EF4-FFF2-40B4-BE49-F238E27FC236}">
                <a16:creationId xmlns:a16="http://schemas.microsoft.com/office/drawing/2014/main" id="{C3819133-3D72-4C52-902C-FF9A49EC19C5}"/>
              </a:ext>
            </a:extLst>
          </p:cNvPr>
          <p:cNvSpPr txBox="1">
            <a:spLocks/>
          </p:cNvSpPr>
          <p:nvPr/>
        </p:nvSpPr>
        <p:spPr>
          <a:xfrm>
            <a:off x="973123" y="5528520"/>
            <a:ext cx="10872132" cy="10751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700" b="1" dirty="0">
                <a:solidFill>
                  <a:srgbClr val="FF0000"/>
                </a:solidFill>
              </a:rPr>
              <a:t>Tous les juges doivent être obligatoirement recyclés pour pouvoir officier en compétition pour la saison 2024/2025</a:t>
            </a:r>
          </a:p>
          <a:p>
            <a:pPr algn="ctr"/>
            <a:endParaRPr lang="fr-FR" sz="1700" b="1" dirty="0"/>
          </a:p>
          <a:p>
            <a:pPr algn="ctr"/>
            <a:r>
              <a:rPr lang="fr-FR" sz="1700" dirty="0"/>
              <a:t>Inscription sur InteraGYM Formation</a:t>
            </a:r>
          </a:p>
          <a:p>
            <a:pPr algn="ctr"/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2991611421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DAA5AC-C0FE-4D4D-AC59-393432CC8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6772"/>
          </a:xfrm>
        </p:spPr>
        <p:txBody>
          <a:bodyPr/>
          <a:lstStyle/>
          <a:p>
            <a:pPr algn="ctr"/>
            <a:r>
              <a:rPr lang="fr-FR" dirty="0"/>
              <a:t>Championnat Départemental GAM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D02293-2AFD-4361-B10F-F5365B4A4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51918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/>
              <a:t>Afin de permettre à tous les juges d’être recyclés pour les championnats départementaux,</a:t>
            </a:r>
          </a:p>
          <a:p>
            <a:pPr marL="0" indent="0" algn="ctr">
              <a:buNone/>
            </a:pPr>
            <a:r>
              <a:rPr lang="fr-FR" b="1" dirty="0"/>
              <a:t>les championnats départementaux initialement prévus </a:t>
            </a:r>
          </a:p>
          <a:p>
            <a:pPr marL="0" indent="0" algn="ctr">
              <a:buNone/>
            </a:pPr>
            <a:r>
              <a:rPr lang="fr-FR" b="1" dirty="0"/>
              <a:t>le 30 Novembre et le 1</a:t>
            </a:r>
            <a:r>
              <a:rPr lang="fr-FR" b="1" baseline="30000" dirty="0"/>
              <a:t>er</a:t>
            </a:r>
            <a:r>
              <a:rPr lang="fr-FR" b="1" dirty="0"/>
              <a:t> Décembre 2024 à Gex pour les individuels, </a:t>
            </a:r>
          </a:p>
          <a:p>
            <a:pPr marL="0" indent="0" algn="ctr">
              <a:buNone/>
            </a:pPr>
            <a:r>
              <a:rPr lang="fr-FR" b="1" dirty="0"/>
              <a:t>et le 21 et 22 Décembre 2024 à Jassans pour les équipes </a:t>
            </a:r>
          </a:p>
          <a:p>
            <a:pPr marL="0" indent="0" algn="ctr">
              <a:buNone/>
            </a:pPr>
            <a:r>
              <a:rPr lang="fr-FR" b="1" dirty="0"/>
              <a:t>sont REPORTES.</a:t>
            </a:r>
          </a:p>
          <a:p>
            <a:pPr marL="0" indent="0" algn="ctr">
              <a:buNone/>
            </a:pPr>
            <a:r>
              <a:rPr lang="fr-FR" dirty="0">
                <a:solidFill>
                  <a:srgbClr val="FF0000"/>
                </a:solidFill>
              </a:rPr>
              <a:t>Les championnats départementaux individuelles ET équipes auront lieux </a:t>
            </a:r>
          </a:p>
          <a:p>
            <a:pPr marL="0" indent="0" algn="ctr">
              <a:buNone/>
            </a:pPr>
            <a:r>
              <a:rPr lang="fr-FR" dirty="0">
                <a:solidFill>
                  <a:srgbClr val="FF0000"/>
                </a:solidFill>
              </a:rPr>
              <a:t>le 1</a:t>
            </a:r>
            <a:r>
              <a:rPr lang="fr-FR" baseline="30000" dirty="0">
                <a:solidFill>
                  <a:srgbClr val="FF0000"/>
                </a:solidFill>
              </a:rPr>
              <a:t>er</a:t>
            </a:r>
            <a:r>
              <a:rPr lang="fr-FR" dirty="0">
                <a:solidFill>
                  <a:srgbClr val="FF0000"/>
                </a:solidFill>
              </a:rPr>
              <a:t> et 2 Février 2025 à Oyonnax.</a:t>
            </a:r>
          </a:p>
          <a:p>
            <a:pPr marL="0" indent="0" algn="ctr">
              <a:buNone/>
            </a:pPr>
            <a:r>
              <a:rPr lang="fr-FR" dirty="0">
                <a:solidFill>
                  <a:srgbClr val="FF0000"/>
                </a:solidFill>
              </a:rPr>
              <a:t>ATTENTION : Engagement des gymnastes à faire avant le 8 décembre 2024</a:t>
            </a:r>
          </a:p>
        </p:txBody>
      </p:sp>
    </p:spTree>
    <p:extLst>
      <p:ext uri="{BB962C8B-B14F-4D97-AF65-F5344CB8AC3E}">
        <p14:creationId xmlns:p14="http://schemas.microsoft.com/office/powerpoint/2010/main" val="2107628840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880876-4A2D-4E3E-8051-9E6D2B9A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7106"/>
          </a:xfrm>
        </p:spPr>
        <p:txBody>
          <a:bodyPr/>
          <a:lstStyle/>
          <a:p>
            <a:pPr algn="ctr"/>
            <a:r>
              <a:rPr lang="fr-FR" dirty="0"/>
              <a:t>Tournois Départementaux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BE9C88-1A22-402C-BE89-ADF37A846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2915174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dirty="0"/>
              <a:t>Tournoi 1 à Viriat le 15 et 16 Février 2025</a:t>
            </a:r>
          </a:p>
          <a:p>
            <a:pPr algn="ctr"/>
            <a:r>
              <a:rPr lang="fr-FR" dirty="0"/>
              <a:t>Tournoi 2 à Lagnieu le 29 Mai 2025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Afin d’augmenter le nombre de participants et de faciliter la gestion sur le secteur du jugement, </a:t>
            </a:r>
            <a:r>
              <a:rPr lang="fr-FR" b="1" dirty="0">
                <a:solidFill>
                  <a:srgbClr val="FF0000"/>
                </a:solidFill>
              </a:rPr>
              <a:t>les tournois départementaux seront des compétitions individuelles et non plus équipes</a:t>
            </a:r>
            <a:r>
              <a:rPr lang="fr-FR" dirty="0">
                <a:solidFill>
                  <a:srgbClr val="FF0000"/>
                </a:solidFill>
              </a:rPr>
              <a:t>. </a:t>
            </a:r>
          </a:p>
          <a:p>
            <a:pPr marL="0" indent="0" algn="ctr">
              <a:buNone/>
            </a:pPr>
            <a:r>
              <a:rPr lang="fr-FR" dirty="0">
                <a:solidFill>
                  <a:srgbClr val="FF0000"/>
                </a:solidFill>
              </a:rPr>
              <a:t>Un palmarès pour la catégorie Fédéral B 7-9ans </a:t>
            </a:r>
          </a:p>
          <a:p>
            <a:pPr marL="0" indent="0" algn="ctr">
              <a:buNone/>
            </a:pPr>
            <a:r>
              <a:rPr lang="fr-FR" dirty="0">
                <a:solidFill>
                  <a:srgbClr val="FF0000"/>
                </a:solidFill>
              </a:rPr>
              <a:t>et un autre pour la catégorie Fédéral B 10-13 ans seront annoncés. </a:t>
            </a:r>
          </a:p>
        </p:txBody>
      </p:sp>
    </p:spTree>
    <p:extLst>
      <p:ext uri="{BB962C8B-B14F-4D97-AF65-F5344CB8AC3E}">
        <p14:creationId xmlns:p14="http://schemas.microsoft.com/office/powerpoint/2010/main" val="4061248841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244DFA-D065-456E-9438-8A7A935ED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06105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Grand Prix de l’Ain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8E6525-7892-47D9-9D88-A6E514727C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Le Grand Prix Jean Luc Adam aura lieu le </a:t>
            </a:r>
            <a:r>
              <a:rPr lang="fr-FR" dirty="0">
                <a:solidFill>
                  <a:schemeClr val="tx1"/>
                </a:solidFill>
              </a:rPr>
              <a:t>28 et 29 Juin 2025 à Montluel</a:t>
            </a:r>
          </a:p>
          <a:p>
            <a:pPr marL="0" indent="0" algn="ctr">
              <a:buNone/>
            </a:pPr>
            <a:r>
              <a:rPr lang="fr-FR" dirty="0">
                <a:solidFill>
                  <a:schemeClr val="tx1"/>
                </a:solidFill>
              </a:rPr>
              <a:t>Cette évènement est ouvert aux catégories :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tx1"/>
                </a:solidFill>
              </a:rPr>
              <a:t>Eveil 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tx1"/>
                </a:solidFill>
              </a:rPr>
              <a:t>Fédéral B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tx1"/>
                </a:solidFill>
              </a:rPr>
              <a:t>Fédéral A     </a:t>
            </a:r>
          </a:p>
          <a:p>
            <a:pPr algn="ctr">
              <a:buFont typeface="Wingdings" panose="05000000000000000000" pitchFamily="2" charset="2"/>
              <a:buChar char="§"/>
            </a:pPr>
            <a:r>
              <a:rPr lang="fr-FR" dirty="0">
                <a:solidFill>
                  <a:schemeClr val="tx1"/>
                </a:solidFill>
              </a:rPr>
              <a:t>Performance Régionale</a:t>
            </a:r>
          </a:p>
        </p:txBody>
      </p:sp>
    </p:spTree>
    <p:extLst>
      <p:ext uri="{BB962C8B-B14F-4D97-AF65-F5344CB8AC3E}">
        <p14:creationId xmlns:p14="http://schemas.microsoft.com/office/powerpoint/2010/main" val="1320159763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09ADD22-F4C7-45A1-805A-E1B994798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387" y="2081212"/>
            <a:ext cx="9801225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1830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Rognag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TM10001105[[fn=Rogner]]</Template>
  <TotalTime>155</TotalTime>
  <Words>416</Words>
  <Application>Microsoft Office PowerPoint</Application>
  <PresentationFormat>Grand écran</PresentationFormat>
  <Paragraphs>63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Franklin Gothic Book</vt:lpstr>
      <vt:lpstr>Wingdings</vt:lpstr>
      <vt:lpstr>Rognage</vt:lpstr>
      <vt:lpstr>BROCHURE GAM 2024 - 2025</vt:lpstr>
      <vt:lpstr>Sommaire</vt:lpstr>
      <vt:lpstr>Commission Technique GAM</vt:lpstr>
      <vt:lpstr>Stages Départementaux</vt:lpstr>
      <vt:lpstr>Formation Juge N1</vt:lpstr>
      <vt:lpstr>Championnat Départemental GAM</vt:lpstr>
      <vt:lpstr>Tournois Départementaux</vt:lpstr>
      <vt:lpstr>Grand Prix de l’Ain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BROCHURE GAM 2024 - 2025</dc:title>
  <dc:creator>Philippe RODRIGUES</dc:creator>
  <cp:lastModifiedBy>Philippe RODRIGUES</cp:lastModifiedBy>
  <cp:revision>15</cp:revision>
  <dcterms:created xsi:type="dcterms:W3CDTF">2024-10-01T12:27:39Z</dcterms:created>
  <dcterms:modified xsi:type="dcterms:W3CDTF">2024-10-23T17:07:50Z</dcterms:modified>
</cp:coreProperties>
</file>